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6" r:id="rId5"/>
    <p:sldId id="259" r:id="rId6"/>
    <p:sldId id="257" r:id="rId7"/>
    <p:sldId id="277" r:id="rId8"/>
    <p:sldId id="268" r:id="rId9"/>
    <p:sldId id="265" r:id="rId10"/>
    <p:sldId id="269" r:id="rId11"/>
    <p:sldId id="270" r:id="rId12"/>
    <p:sldId id="264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e Søreide" userId="d546385f-e3d0-44d6-a4d7-fa144d70aace" providerId="ADAL" clId="{21AB627E-95B9-412E-AA7C-FA85885F610E}"/>
    <pc:docChg chg="undo custSel addSld delSld modSld sldOrd">
      <pc:chgData name="Irene Søreide" userId="d546385f-e3d0-44d6-a4d7-fa144d70aace" providerId="ADAL" clId="{21AB627E-95B9-412E-AA7C-FA85885F610E}" dt="2022-02-09T14:27:06.470" v="1325" actId="47"/>
      <pc:docMkLst>
        <pc:docMk/>
      </pc:docMkLst>
      <pc:sldChg chg="modSp mod">
        <pc:chgData name="Irene Søreide" userId="d546385f-e3d0-44d6-a4d7-fa144d70aace" providerId="ADAL" clId="{21AB627E-95B9-412E-AA7C-FA85885F610E}" dt="2022-02-09T12:20:24.055" v="53" actId="20577"/>
        <pc:sldMkLst>
          <pc:docMk/>
          <pc:sldMk cId="2606728165" sldId="256"/>
        </pc:sldMkLst>
        <pc:spChg chg="mod">
          <ac:chgData name="Irene Søreide" userId="d546385f-e3d0-44d6-a4d7-fa144d70aace" providerId="ADAL" clId="{21AB627E-95B9-412E-AA7C-FA85885F610E}" dt="2022-02-09T12:20:02.002" v="29" actId="20577"/>
          <ac:spMkLst>
            <pc:docMk/>
            <pc:sldMk cId="2606728165" sldId="256"/>
            <ac:spMk id="2" creationId="{19B5B98B-B36C-4BE4-9E49-0CF16C75795C}"/>
          </ac:spMkLst>
        </pc:spChg>
        <pc:spChg chg="mod">
          <ac:chgData name="Irene Søreide" userId="d546385f-e3d0-44d6-a4d7-fa144d70aace" providerId="ADAL" clId="{21AB627E-95B9-412E-AA7C-FA85885F610E}" dt="2022-02-09T12:20:24.055" v="53" actId="20577"/>
          <ac:spMkLst>
            <pc:docMk/>
            <pc:sldMk cId="2606728165" sldId="256"/>
            <ac:spMk id="3" creationId="{73E78C83-D924-4518-9E45-BAA5DE970D80}"/>
          </ac:spMkLst>
        </pc:spChg>
      </pc:sldChg>
      <pc:sldChg chg="modSp mod">
        <pc:chgData name="Irene Søreide" userId="d546385f-e3d0-44d6-a4d7-fa144d70aace" providerId="ADAL" clId="{21AB627E-95B9-412E-AA7C-FA85885F610E}" dt="2022-02-09T12:28:19.486" v="559" actId="20577"/>
        <pc:sldMkLst>
          <pc:docMk/>
          <pc:sldMk cId="773895404" sldId="257"/>
        </pc:sldMkLst>
        <pc:spChg chg="mod">
          <ac:chgData name="Irene Søreide" userId="d546385f-e3d0-44d6-a4d7-fa144d70aace" providerId="ADAL" clId="{21AB627E-95B9-412E-AA7C-FA85885F610E}" dt="2022-02-09T12:22:36.080" v="306" actId="20577"/>
          <ac:spMkLst>
            <pc:docMk/>
            <pc:sldMk cId="773895404" sldId="257"/>
            <ac:spMk id="2" creationId="{1674A2AE-A5A2-494B-BBBF-DAD9A2268866}"/>
          </ac:spMkLst>
        </pc:spChg>
        <pc:spChg chg="mod">
          <ac:chgData name="Irene Søreide" userId="d546385f-e3d0-44d6-a4d7-fa144d70aace" providerId="ADAL" clId="{21AB627E-95B9-412E-AA7C-FA85885F610E}" dt="2022-02-09T12:28:19.486" v="559" actId="20577"/>
          <ac:spMkLst>
            <pc:docMk/>
            <pc:sldMk cId="773895404" sldId="257"/>
            <ac:spMk id="10" creationId="{DC98995D-1704-4017-83AA-BE83FF4A315C}"/>
          </ac:spMkLst>
        </pc:spChg>
      </pc:sldChg>
      <pc:sldChg chg="modSp mod">
        <pc:chgData name="Irene Søreide" userId="d546385f-e3d0-44d6-a4d7-fa144d70aace" providerId="ADAL" clId="{21AB627E-95B9-412E-AA7C-FA85885F610E}" dt="2022-02-09T13:36:42.685" v="795" actId="113"/>
        <pc:sldMkLst>
          <pc:docMk/>
          <pc:sldMk cId="3411678520" sldId="259"/>
        </pc:sldMkLst>
        <pc:spChg chg="mod">
          <ac:chgData name="Irene Søreide" userId="d546385f-e3d0-44d6-a4d7-fa144d70aace" providerId="ADAL" clId="{21AB627E-95B9-412E-AA7C-FA85885F610E}" dt="2022-02-09T13:36:42.685" v="795" actId="113"/>
          <ac:spMkLst>
            <pc:docMk/>
            <pc:sldMk cId="3411678520" sldId="259"/>
            <ac:spMk id="2" creationId="{1674A2AE-A5A2-494B-BBBF-DAD9A2268866}"/>
          </ac:spMkLst>
        </pc:spChg>
      </pc:sldChg>
      <pc:sldChg chg="del">
        <pc:chgData name="Irene Søreide" userId="d546385f-e3d0-44d6-a4d7-fa144d70aace" providerId="ADAL" clId="{21AB627E-95B9-412E-AA7C-FA85885F610E}" dt="2022-02-09T12:33:20.634" v="701" actId="47"/>
        <pc:sldMkLst>
          <pc:docMk/>
          <pc:sldMk cId="3924158171" sldId="260"/>
        </pc:sldMkLst>
      </pc:sldChg>
      <pc:sldChg chg="del">
        <pc:chgData name="Irene Søreide" userId="d546385f-e3d0-44d6-a4d7-fa144d70aace" providerId="ADAL" clId="{21AB627E-95B9-412E-AA7C-FA85885F610E}" dt="2022-02-09T12:33:11.449" v="698" actId="47"/>
        <pc:sldMkLst>
          <pc:docMk/>
          <pc:sldMk cId="382906344" sldId="261"/>
        </pc:sldMkLst>
      </pc:sldChg>
      <pc:sldChg chg="del">
        <pc:chgData name="Irene Søreide" userId="d546385f-e3d0-44d6-a4d7-fa144d70aace" providerId="ADAL" clId="{21AB627E-95B9-412E-AA7C-FA85885F610E}" dt="2022-02-09T12:33:17.788" v="700" actId="47"/>
        <pc:sldMkLst>
          <pc:docMk/>
          <pc:sldMk cId="212237839" sldId="262"/>
        </pc:sldMkLst>
      </pc:sldChg>
      <pc:sldChg chg="del">
        <pc:chgData name="Irene Søreide" userId="d546385f-e3d0-44d6-a4d7-fa144d70aace" providerId="ADAL" clId="{21AB627E-95B9-412E-AA7C-FA85885F610E}" dt="2022-02-09T12:33:14.452" v="699" actId="47"/>
        <pc:sldMkLst>
          <pc:docMk/>
          <pc:sldMk cId="908420806" sldId="263"/>
        </pc:sldMkLst>
      </pc:sldChg>
      <pc:sldChg chg="del">
        <pc:chgData name="Irene Søreide" userId="d546385f-e3d0-44d6-a4d7-fa144d70aace" providerId="ADAL" clId="{21AB627E-95B9-412E-AA7C-FA85885F610E}" dt="2022-02-09T14:27:06.470" v="1325" actId="47"/>
        <pc:sldMkLst>
          <pc:docMk/>
          <pc:sldMk cId="2326534117" sldId="266"/>
        </pc:sldMkLst>
      </pc:sldChg>
      <pc:sldChg chg="modSp del mod">
        <pc:chgData name="Irene Søreide" userId="d546385f-e3d0-44d6-a4d7-fa144d70aace" providerId="ADAL" clId="{21AB627E-95B9-412E-AA7C-FA85885F610E}" dt="2022-02-09T13:44:39.630" v="1207" actId="47"/>
        <pc:sldMkLst>
          <pc:docMk/>
          <pc:sldMk cId="1422861005" sldId="267"/>
        </pc:sldMkLst>
        <pc:spChg chg="mod">
          <ac:chgData name="Irene Søreide" userId="d546385f-e3d0-44d6-a4d7-fa144d70aace" providerId="ADAL" clId="{21AB627E-95B9-412E-AA7C-FA85885F610E}" dt="2022-02-09T13:43:24.463" v="1195" actId="21"/>
          <ac:spMkLst>
            <pc:docMk/>
            <pc:sldMk cId="1422861005" sldId="267"/>
            <ac:spMk id="10" creationId="{DC98995D-1704-4017-83AA-BE83FF4A315C}"/>
          </ac:spMkLst>
        </pc:spChg>
      </pc:sldChg>
      <pc:sldChg chg="modSp mod ord">
        <pc:chgData name="Irene Søreide" userId="d546385f-e3d0-44d6-a4d7-fa144d70aace" providerId="ADAL" clId="{21AB627E-95B9-412E-AA7C-FA85885F610E}" dt="2022-02-09T13:46:58.385" v="1316" actId="20577"/>
        <pc:sldMkLst>
          <pc:docMk/>
          <pc:sldMk cId="699888379" sldId="268"/>
        </pc:sldMkLst>
        <pc:spChg chg="mod">
          <ac:chgData name="Irene Søreide" userId="d546385f-e3d0-44d6-a4d7-fa144d70aace" providerId="ADAL" clId="{21AB627E-95B9-412E-AA7C-FA85885F610E}" dt="2022-02-09T13:37:47.631" v="805" actId="113"/>
          <ac:spMkLst>
            <pc:docMk/>
            <pc:sldMk cId="699888379" sldId="268"/>
            <ac:spMk id="2" creationId="{1674A2AE-A5A2-494B-BBBF-DAD9A2268866}"/>
          </ac:spMkLst>
        </pc:spChg>
        <pc:spChg chg="mod">
          <ac:chgData name="Irene Søreide" userId="d546385f-e3d0-44d6-a4d7-fa144d70aace" providerId="ADAL" clId="{21AB627E-95B9-412E-AA7C-FA85885F610E}" dt="2022-02-09T13:46:58.385" v="1316" actId="20577"/>
          <ac:spMkLst>
            <pc:docMk/>
            <pc:sldMk cId="699888379" sldId="268"/>
            <ac:spMk id="10" creationId="{DC98995D-1704-4017-83AA-BE83FF4A315C}"/>
          </ac:spMkLst>
        </pc:spChg>
      </pc:sldChg>
      <pc:sldChg chg="delSp modSp del mod">
        <pc:chgData name="Irene Søreide" userId="d546385f-e3d0-44d6-a4d7-fa144d70aace" providerId="ADAL" clId="{21AB627E-95B9-412E-AA7C-FA85885F610E}" dt="2022-02-09T14:26:18.625" v="1320" actId="2696"/>
        <pc:sldMkLst>
          <pc:docMk/>
          <pc:sldMk cId="313756909" sldId="271"/>
        </pc:sldMkLst>
        <pc:spChg chg="del mod">
          <ac:chgData name="Irene Søreide" userId="d546385f-e3d0-44d6-a4d7-fa144d70aace" providerId="ADAL" clId="{21AB627E-95B9-412E-AA7C-FA85885F610E}" dt="2022-02-09T14:26:06.635" v="1319" actId="21"/>
          <ac:spMkLst>
            <pc:docMk/>
            <pc:sldMk cId="313756909" sldId="271"/>
            <ac:spMk id="8" creationId="{2A427AE6-62AB-4DAA-8C4A-06A9B7368F33}"/>
          </ac:spMkLst>
        </pc:spChg>
      </pc:sldChg>
      <pc:sldChg chg="del">
        <pc:chgData name="Irene Søreide" userId="d546385f-e3d0-44d6-a4d7-fa144d70aace" providerId="ADAL" clId="{21AB627E-95B9-412E-AA7C-FA85885F610E}" dt="2022-02-09T14:26:56.155" v="1321" actId="47"/>
        <pc:sldMkLst>
          <pc:docMk/>
          <pc:sldMk cId="2717253614" sldId="272"/>
        </pc:sldMkLst>
      </pc:sldChg>
      <pc:sldChg chg="del">
        <pc:chgData name="Irene Søreide" userId="d546385f-e3d0-44d6-a4d7-fa144d70aace" providerId="ADAL" clId="{21AB627E-95B9-412E-AA7C-FA85885F610E}" dt="2022-02-09T14:27:01.691" v="1322" actId="47"/>
        <pc:sldMkLst>
          <pc:docMk/>
          <pc:sldMk cId="2998627344" sldId="273"/>
        </pc:sldMkLst>
      </pc:sldChg>
      <pc:sldChg chg="del">
        <pc:chgData name="Irene Søreide" userId="d546385f-e3d0-44d6-a4d7-fa144d70aace" providerId="ADAL" clId="{21AB627E-95B9-412E-AA7C-FA85885F610E}" dt="2022-02-09T14:27:02.676" v="1323" actId="47"/>
        <pc:sldMkLst>
          <pc:docMk/>
          <pc:sldMk cId="2945807509" sldId="275"/>
        </pc:sldMkLst>
      </pc:sldChg>
      <pc:sldChg chg="del">
        <pc:chgData name="Irene Søreide" userId="d546385f-e3d0-44d6-a4d7-fa144d70aace" providerId="ADAL" clId="{21AB627E-95B9-412E-AA7C-FA85885F610E}" dt="2022-02-09T14:27:04.863" v="1324" actId="47"/>
        <pc:sldMkLst>
          <pc:docMk/>
          <pc:sldMk cId="890731792" sldId="276"/>
        </pc:sldMkLst>
      </pc:sldChg>
      <pc:sldChg chg="modSp add mod ord">
        <pc:chgData name="Irene Søreide" userId="d546385f-e3d0-44d6-a4d7-fa144d70aace" providerId="ADAL" clId="{21AB627E-95B9-412E-AA7C-FA85885F610E}" dt="2022-02-09T13:45:40.445" v="1216" actId="20577"/>
        <pc:sldMkLst>
          <pc:docMk/>
          <pc:sldMk cId="3972038491" sldId="277"/>
        </pc:sldMkLst>
        <pc:spChg chg="mod">
          <ac:chgData name="Irene Søreide" userId="d546385f-e3d0-44d6-a4d7-fa144d70aace" providerId="ADAL" clId="{21AB627E-95B9-412E-AA7C-FA85885F610E}" dt="2022-02-09T13:44:30.538" v="1206" actId="20577"/>
          <ac:spMkLst>
            <pc:docMk/>
            <pc:sldMk cId="3972038491" sldId="277"/>
            <ac:spMk id="2" creationId="{1674A2AE-A5A2-494B-BBBF-DAD9A2268866}"/>
          </ac:spMkLst>
        </pc:spChg>
        <pc:spChg chg="mod">
          <ac:chgData name="Irene Søreide" userId="d546385f-e3d0-44d6-a4d7-fa144d70aace" providerId="ADAL" clId="{21AB627E-95B9-412E-AA7C-FA85885F610E}" dt="2022-02-09T13:45:40.445" v="1216" actId="20577"/>
          <ac:spMkLst>
            <pc:docMk/>
            <pc:sldMk cId="3972038491" sldId="277"/>
            <ac:spMk id="10" creationId="{DC98995D-1704-4017-83AA-BE83FF4A31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9CA4B2-3449-4671-A1CC-72BF3C244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3E86004-84B8-4A63-8FC4-2C0894AFD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D238D3-CD41-40A9-8BF2-AC51E9FF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BE0FC1-D63E-410D-A7B3-614B35C0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28F0CD-E1DA-47DC-8095-79FCF9EB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7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7AC976-B20B-4FCD-BC00-56A45F0DC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7DA8122-5911-47FE-BDE7-21A7CAB9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525A7E-7AF6-42BA-85C4-556793F9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E65702-6AF0-421C-ADA2-00C83215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568945-4F6C-452C-A54D-1C020460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36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A134970-53FA-4EA0-BEBD-4DF59EA8D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4CFAF6-AD20-40B6-8C44-125A61C95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7CCD3C-BC8F-4D16-A781-2EBBD5A8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476A73-F370-4FE4-97BD-71B87B20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6313D2-2ED6-44D7-81E8-90C738CD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68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100FA2-A1EF-4592-837F-E129BC1D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7638B7-D7D6-41BD-9BA4-ECAB0905F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D76366-7892-4FBF-BBD9-918B7F3F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4A1B0E-CA52-4A84-9B37-10AF7117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CC37C7-C66B-4745-97B3-2C8EA2E9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6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81AC88-1397-4143-B2E4-DE143268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772A98-9BCA-4CDD-A2CD-6993BA4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9EE69E-A273-439B-B1CB-B9ECC8BC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08DAD7-698D-4507-A848-A5DDE39F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4B7B80-16C4-4BBF-854F-27004FDB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1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164129-01E8-48DC-8FC3-CC2A121A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5E232B-E295-408F-856D-7E2DBA4E8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BE0F4EE-52F6-4922-9D9A-626754982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B3F2F1A-0A6A-408E-9648-3CF53189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585FB4-D445-490B-B5F8-ADBE915D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EA2E79C-556A-4A0D-8714-FBAC3EB2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53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09E773-E253-4AC5-93AA-7961B5876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906C5C-245A-44F4-8B72-CE878FD1A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3E9224F-4D6A-4E1F-84C3-281C7F1B2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62856F8-14D2-4245-AF83-C1CCAF0F5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FEF0093-7F92-43D0-90A6-D61C7D2C5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1ED9AC-2C14-4B4A-A82D-8C1534DE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F5396F2-574F-4AFA-8159-B8C45A90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0B99D39-FEC9-472F-8303-EF0B2B87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81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7F563-AED5-43BE-AB42-15CB41A2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FBBBA91-D8BB-4C01-A2C8-20A90F02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81A67F5-251B-44C4-BF35-A3B2BF79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600FF4D-DFCB-4734-9A55-D6B64742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97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6F33173-8AF2-4CA6-986E-9803A133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793FAB1-AEDB-4495-859E-76117C1E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EC99EB-2676-4DBD-A7F4-45666DF3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7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951DF2-5E00-4046-80CF-9F05494E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D28CDB-404A-4D63-AB11-651B9804E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B062AC-86D2-4002-871A-8C0006A52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A4CD12-0DC7-4A97-978D-5104E961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C4106C-373B-4341-8424-96A8363A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2184F80-AC7B-45C9-835A-8ADEB3EF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4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9FEB42-B882-4EDD-810C-25198EAD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C337803-82D0-4317-90EF-4D0912FF7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833F78-0051-47E6-95ED-53DA7C423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692FC0-8067-49B5-86C5-5855C647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219A1-535C-48AA-A848-C06BF61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50A8F01-DF72-49C6-B920-DA49BDA4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78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B0E7306-9104-423A-A6FE-38FD71B57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5D09B0-413B-4861-B700-D49B6814E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B6FCD7-3A08-4066-B12F-F2AA4D4D8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A55177-8490-45ED-AA4C-42FB318C1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E10B0B-2012-4DD7-98E2-2F0396829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476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en.kommune.no/siteassets/innhald/plan-bygg-og-eigedom/plan/planane-vare/samfunnsdel_2012-2024-1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403B1A81-225C-45AE-9A46-29C2F893A72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7424"/>
            <a:ext cx="12192000" cy="537057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9B5B98B-B36C-4BE4-9E49-0CF16C757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Statusskildring samfunnsplan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E78C83-D924-4518-9E45-BAA5DE970D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Samfunnsplan – ferdig 2022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BE837AD-0F86-4C17-A7E3-9F6B73AF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06FF7662-8F54-42DF-A4A8-D14CC06D51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67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674A2AE-A5A2-494B-BBBF-DAD9A22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0202"/>
            <a:ext cx="10439400" cy="840486"/>
          </a:xfrm>
        </p:spPr>
        <p:txBody>
          <a:bodyPr/>
          <a:lstStyle/>
          <a:p>
            <a:r>
              <a:rPr lang="nb-NO" b="1" dirty="0"/>
              <a:t>Samfunnsplan og </a:t>
            </a:r>
            <a:r>
              <a:rPr lang="nb-NO" b="1" dirty="0" err="1"/>
              <a:t>bærekraftsmål</a:t>
            </a:r>
            <a:endParaRPr lang="nb-NO" b="1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9BC7E87E-A91F-4468-BA57-26C1988800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42274" y="1825625"/>
            <a:ext cx="9107451" cy="4351338"/>
          </a:xfrm>
        </p:spPr>
      </p:pic>
    </p:spTree>
    <p:extLst>
      <p:ext uri="{BB962C8B-B14F-4D97-AF65-F5344CB8AC3E}">
        <p14:creationId xmlns:p14="http://schemas.microsoft.com/office/powerpoint/2010/main" val="34116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674A2AE-A5A2-494B-BBBF-DAD9A22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144"/>
            <a:ext cx="10515600" cy="669544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Slik har arbeidet </a:t>
            </a:r>
            <a:r>
              <a:rPr lang="nb-NO" b="1" dirty="0" err="1"/>
              <a:t>vore</a:t>
            </a:r>
            <a:r>
              <a:rPr lang="nb-NO" b="1" dirty="0"/>
              <a:t> gjennomført så langt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DC98995D-1704-4017-83AA-BE83FF4A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39" y="186163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Struktur godkjent av formannskap</a:t>
            </a:r>
          </a:p>
          <a:p>
            <a:r>
              <a:rPr lang="nb-NO" dirty="0"/>
              <a:t>Introduksjon til </a:t>
            </a:r>
            <a:r>
              <a:rPr lang="nb-NO" dirty="0" err="1"/>
              <a:t>ansvarspersonar</a:t>
            </a:r>
            <a:r>
              <a:rPr lang="nb-NO" dirty="0"/>
              <a:t> </a:t>
            </a:r>
            <a:r>
              <a:rPr lang="nb-NO" dirty="0" err="1"/>
              <a:t>innan</a:t>
            </a:r>
            <a:r>
              <a:rPr lang="nb-NO" dirty="0"/>
              <a:t> ulike fagmiljø som skal arbeide med </a:t>
            </a:r>
            <a:r>
              <a:rPr lang="nb-NO" dirty="0" err="1"/>
              <a:t>hovudsatsingane</a:t>
            </a:r>
            <a:r>
              <a:rPr lang="nb-NO" dirty="0"/>
              <a:t>  - 8. mars 2021</a:t>
            </a:r>
          </a:p>
          <a:p>
            <a:r>
              <a:rPr lang="nb-NO" dirty="0"/>
              <a:t>Kommunikasjonsplan</a:t>
            </a:r>
          </a:p>
          <a:p>
            <a:r>
              <a:rPr lang="nb-NO" dirty="0"/>
              <a:t>Folkemøte, Leve Hele Livet</a:t>
            </a:r>
          </a:p>
          <a:p>
            <a:r>
              <a:rPr lang="nb-NO" dirty="0"/>
              <a:t>Plan Leve hele Livet</a:t>
            </a:r>
          </a:p>
          <a:p>
            <a:r>
              <a:rPr lang="nb-NO" dirty="0"/>
              <a:t>Godkjenning av kunnskapsgrunnlag, </a:t>
            </a:r>
            <a:r>
              <a:rPr lang="nb-NO" b="0" i="0" dirty="0">
                <a:solidFill>
                  <a:srgbClr val="000000"/>
                </a:solidFill>
                <a:effectLst/>
                <a:latin typeface="Helvetica Neue"/>
              </a:rPr>
              <a:t>21/3161, april 2021</a:t>
            </a:r>
            <a:endParaRPr lang="nb-NO" dirty="0"/>
          </a:p>
          <a:p>
            <a:endParaRPr lang="nb-NO" dirty="0">
              <a:cs typeface="Calibri" panose="020F0502020204030204"/>
            </a:endParaRPr>
          </a:p>
          <a:p>
            <a:pPr lvl="1"/>
            <a:endParaRPr lang="nb-NO" dirty="0">
              <a:cs typeface="Calibri" panose="020F0502020204030204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9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674A2AE-A5A2-494B-BBBF-DAD9A22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144"/>
            <a:ext cx="10515600" cy="669544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Slik har arbeidet </a:t>
            </a:r>
            <a:r>
              <a:rPr lang="nb-NO" b="1" dirty="0" err="1"/>
              <a:t>vore</a:t>
            </a:r>
            <a:r>
              <a:rPr lang="nb-NO" b="1" dirty="0"/>
              <a:t> gjennomført så langt, forts.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DC98995D-1704-4017-83AA-BE83FF4A3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/>
              <a:t>Drøftingar</a:t>
            </a:r>
            <a:r>
              <a:rPr lang="nb-NO" dirty="0"/>
              <a:t> i kommunestyret juni 2021 om kommunen sin rolle som </a:t>
            </a:r>
            <a:r>
              <a:rPr lang="nb-NO" dirty="0" err="1"/>
              <a:t>samfunnstilretteleggar</a:t>
            </a:r>
            <a:endParaRPr lang="nb-NO" dirty="0"/>
          </a:p>
          <a:p>
            <a:r>
              <a:rPr lang="nb-NO" dirty="0"/>
              <a:t>Visjon drøfta i Kommunestyret</a:t>
            </a:r>
          </a:p>
          <a:p>
            <a:r>
              <a:rPr lang="nb-NO" dirty="0"/>
              <a:t>Politisk dag kommunestyret 28. oktober 2022</a:t>
            </a:r>
          </a:p>
          <a:p>
            <a:r>
              <a:rPr lang="nb-NO" dirty="0"/>
              <a:t>Næringsundersøkelse til </a:t>
            </a:r>
            <a:r>
              <a:rPr lang="nb-NO" dirty="0" err="1"/>
              <a:t>verksemder</a:t>
            </a:r>
            <a:r>
              <a:rPr lang="nb-NO" dirty="0"/>
              <a:t> i Gulen kommune</a:t>
            </a:r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3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674A2AE-A5A2-494B-BBBF-DAD9A22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144"/>
            <a:ext cx="10515600" cy="669544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Kva pågår, og kva gjenstår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DC98995D-1704-4017-83AA-BE83FF4A3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 err="1"/>
              <a:t>Innbyggarundersøking</a:t>
            </a:r>
            <a:r>
              <a:rPr lang="nb-NO" dirty="0"/>
              <a:t> (30-65 år)</a:t>
            </a:r>
          </a:p>
          <a:p>
            <a:r>
              <a:rPr lang="nb-NO" dirty="0" err="1"/>
              <a:t>Innbyggarundersøking</a:t>
            </a:r>
            <a:r>
              <a:rPr lang="nb-NO" dirty="0"/>
              <a:t> (18-29 år)</a:t>
            </a:r>
          </a:p>
          <a:p>
            <a:r>
              <a:rPr lang="nb-NO" dirty="0">
                <a:cs typeface="Calibri"/>
              </a:rPr>
              <a:t>Klima og energiplan – </a:t>
            </a:r>
            <a:r>
              <a:rPr lang="nb-NO" dirty="0" err="1">
                <a:cs typeface="Calibri"/>
              </a:rPr>
              <a:t>anbodsdokument</a:t>
            </a:r>
            <a:r>
              <a:rPr lang="nb-NO" dirty="0">
                <a:cs typeface="Calibri"/>
              </a:rPr>
              <a:t> er lagt ut</a:t>
            </a:r>
          </a:p>
          <a:p>
            <a:r>
              <a:rPr lang="nb-NO" dirty="0">
                <a:cs typeface="Calibri"/>
              </a:rPr>
              <a:t>Involvering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 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einskilde</a:t>
            </a:r>
            <a:r>
              <a:rPr lang="nb-NO" dirty="0"/>
              <a:t> bygdene  - Digitale møter utover våre 2022</a:t>
            </a:r>
          </a:p>
          <a:p>
            <a:r>
              <a:rPr lang="nb-NO" dirty="0"/>
              <a:t>Møte med </a:t>
            </a:r>
            <a:r>
              <a:rPr lang="nb-NO" dirty="0" err="1"/>
              <a:t>næringane</a:t>
            </a:r>
            <a:r>
              <a:rPr lang="nb-NO" dirty="0"/>
              <a:t> – Digitale møter, evt. Fysiske møter</a:t>
            </a:r>
          </a:p>
          <a:p>
            <a:r>
              <a:rPr lang="nb-NO" dirty="0"/>
              <a:t>Innhenta materiale blir ferdig formulert og lagt inn i kommunen sine digitale system</a:t>
            </a:r>
          </a:p>
          <a:p>
            <a:r>
              <a:rPr lang="nb-NO" dirty="0"/>
              <a:t>Utkast til </a:t>
            </a:r>
            <a:r>
              <a:rPr lang="nb-NO" dirty="0" err="1"/>
              <a:t>målformleringar</a:t>
            </a:r>
            <a:r>
              <a:rPr lang="nb-NO" dirty="0"/>
              <a:t> etter </a:t>
            </a:r>
            <a:r>
              <a:rPr lang="nb-NO" dirty="0" err="1"/>
              <a:t>medverknad</a:t>
            </a:r>
            <a:r>
              <a:rPr lang="nb-NO" dirty="0"/>
              <a:t>, blir presentert for kommunestyret</a:t>
            </a:r>
          </a:p>
          <a:p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8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9" name="Tittel 8">
            <a:extLst>
              <a:ext uri="{FF2B5EF4-FFF2-40B4-BE49-F238E27FC236}">
                <a16:creationId xmlns:a16="http://schemas.microsoft.com/office/drawing/2014/main" id="{EFC0CD3E-FA27-44BE-83FD-F9CFA1B1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5" y="871112"/>
            <a:ext cx="9677400" cy="579259"/>
          </a:xfrm>
        </p:spPr>
        <p:txBody>
          <a:bodyPr>
            <a:normAutofit fontScale="90000"/>
          </a:bodyPr>
          <a:lstStyle/>
          <a:p>
            <a:r>
              <a:rPr lang="nb-NO"/>
              <a:t>Næringsundersøking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DC98995D-1704-4017-83AA-BE83FF4A31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b-NO"/>
          </a:p>
          <a:p>
            <a:endParaRPr lang="nb-NO"/>
          </a:p>
          <a:p>
            <a:pPr lvl="1"/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06757DF3-3A15-4C69-B362-87480460D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396398"/>
            <a:ext cx="10363199" cy="493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3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4D24835-4000-4D46-B6A8-404DAB980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62" y="1257300"/>
            <a:ext cx="11746438" cy="4918906"/>
          </a:xfrm>
          <a:prstGeom prst="rect">
            <a:avLst/>
          </a:prstGeom>
        </p:spPr>
      </p:pic>
      <p:sp>
        <p:nvSpPr>
          <p:cNvPr id="4" name="Tittel 8">
            <a:extLst>
              <a:ext uri="{FF2B5EF4-FFF2-40B4-BE49-F238E27FC236}">
                <a16:creationId xmlns:a16="http://schemas.microsoft.com/office/drawing/2014/main" id="{A9B444E2-ABC1-4EB9-9CC3-DA31EBA4B6BC}"/>
              </a:ext>
            </a:extLst>
          </p:cNvPr>
          <p:cNvSpPr txBox="1">
            <a:spLocks/>
          </p:cNvSpPr>
          <p:nvPr/>
        </p:nvSpPr>
        <p:spPr>
          <a:xfrm>
            <a:off x="800100" y="678041"/>
            <a:ext cx="9677400" cy="579259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Næringsundersøking, forts.</a:t>
            </a:r>
          </a:p>
        </p:txBody>
      </p:sp>
    </p:spTree>
    <p:extLst>
      <p:ext uri="{BB962C8B-B14F-4D97-AF65-F5344CB8AC3E}">
        <p14:creationId xmlns:p14="http://schemas.microsoft.com/office/powerpoint/2010/main" val="426517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DC98995D-1704-4017-83AA-BE83FF4A31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b-NO"/>
          </a:p>
          <a:p>
            <a:endParaRPr lang="nb-NO"/>
          </a:p>
          <a:p>
            <a:pPr lvl="1"/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2E361EA9-71A5-4044-A4CB-23F93BFA1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25" y="1579127"/>
            <a:ext cx="11601450" cy="5170121"/>
          </a:xfrm>
          <a:prstGeom prst="rect">
            <a:avLst/>
          </a:prstGeom>
        </p:spPr>
      </p:pic>
      <p:sp>
        <p:nvSpPr>
          <p:cNvPr id="11" name="Tittel 8">
            <a:extLst>
              <a:ext uri="{FF2B5EF4-FFF2-40B4-BE49-F238E27FC236}">
                <a16:creationId xmlns:a16="http://schemas.microsoft.com/office/drawing/2014/main" id="{7A0E7A55-755E-401D-8FD4-DD73E96D2F12}"/>
              </a:ext>
            </a:extLst>
          </p:cNvPr>
          <p:cNvSpPr txBox="1">
            <a:spLocks/>
          </p:cNvSpPr>
          <p:nvPr/>
        </p:nvSpPr>
        <p:spPr>
          <a:xfrm>
            <a:off x="838200" y="833488"/>
            <a:ext cx="9677400" cy="579259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Næringsundersøking, forts.</a:t>
            </a:r>
          </a:p>
        </p:txBody>
      </p:sp>
    </p:spTree>
    <p:extLst>
      <p:ext uri="{BB962C8B-B14F-4D97-AF65-F5344CB8AC3E}">
        <p14:creationId xmlns:p14="http://schemas.microsoft.com/office/powerpoint/2010/main" val="130640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5CAEE265-4CB3-4395-BF61-6076417B0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err="1"/>
              <a:t>Gjeldande</a:t>
            </a:r>
            <a:r>
              <a:rPr lang="nb-NO"/>
              <a:t> plan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007D6B6-D808-4A83-9331-AAD8AD46A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0288"/>
          </a:xfrm>
        </p:spPr>
        <p:txBody>
          <a:bodyPr/>
          <a:lstStyle/>
          <a:p>
            <a:endParaRPr lang="nb-NO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>
                <a:hlinkClick r:id="rId3"/>
              </a:rPr>
              <a:t>2012-2024</a:t>
            </a:r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0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1">
      <a:dk1>
        <a:srgbClr val="0C181D"/>
      </a:dk1>
      <a:lt1>
        <a:srgbClr val="FFFFFF"/>
      </a:lt1>
      <a:dk2>
        <a:srgbClr val="1A3B49"/>
      </a:dk2>
      <a:lt2>
        <a:srgbClr val="FFFFFF"/>
      </a:lt2>
      <a:accent1>
        <a:srgbClr val="FFA619"/>
      </a:accent1>
      <a:accent2>
        <a:srgbClr val="60B6D8"/>
      </a:accent2>
      <a:accent3>
        <a:srgbClr val="1A3B49"/>
      </a:accent3>
      <a:accent4>
        <a:srgbClr val="1A3B49"/>
      </a:accent4>
      <a:accent5>
        <a:srgbClr val="660033"/>
      </a:accent5>
      <a:accent6>
        <a:srgbClr val="60B6D8"/>
      </a:accent6>
      <a:hlink>
        <a:srgbClr val="60B6D8"/>
      </a:hlink>
      <a:folHlink>
        <a:srgbClr val="60B6D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øve på Mal Gulen Kommune  -  Skrivebeskyttet" id="{1772A3AB-C9BF-4B44-9222-51B055BCE26C}" vid="{8BA92984-412C-462F-92DD-28A408B8E09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E111AFCD6A8B4BBDFC6C6AA342F064" ma:contentTypeVersion="6" ma:contentTypeDescription="Opprett et nytt dokument." ma:contentTypeScope="" ma:versionID="b517a743aeb414ec0016b1a1dd5f40fb">
  <xsd:schema xmlns:xsd="http://www.w3.org/2001/XMLSchema" xmlns:xs="http://www.w3.org/2001/XMLSchema" xmlns:p="http://schemas.microsoft.com/office/2006/metadata/properties" xmlns:ns2="b04b6d39-f123-49a0-bfc8-265c84bac5df" xmlns:ns3="ba865f70-59c1-4a4a-8607-b5b830eb7515" targetNamespace="http://schemas.microsoft.com/office/2006/metadata/properties" ma:root="true" ma:fieldsID="6c90840597d2a37573a28e8e1be881b5" ns2:_="" ns3:_="">
    <xsd:import namespace="b04b6d39-f123-49a0-bfc8-265c84bac5df"/>
    <xsd:import namespace="ba865f70-59c1-4a4a-8607-b5b830eb75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b6d39-f123-49a0-bfc8-265c84bac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65f70-59c1-4a4a-8607-b5b830eb751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C4B0E8-10E3-437C-800E-03A752C7C7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6BEADA-A32B-4A12-9FB5-5A9CB0843E8C}">
  <ds:schemaRefs>
    <ds:schemaRef ds:uri="b04b6d39-f123-49a0-bfc8-265c84bac5df"/>
    <ds:schemaRef ds:uri="ba865f70-59c1-4a4a-8607-b5b830eb751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FC1582B-B718-4808-8ED8-6BE266CF42D9}">
  <ds:schemaRefs>
    <ds:schemaRef ds:uri="http://schemas.microsoft.com/office/2006/documentManagement/types"/>
    <ds:schemaRef ds:uri="http://schemas.openxmlformats.org/package/2006/metadata/core-properties"/>
    <ds:schemaRef ds:uri="ba865f70-59c1-4a4a-8607-b5b830eb7515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b04b6d39-f123-49a0-bfc8-265c84bac5d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Prøve på Mal Gulen Kommune</Template>
  <TotalTime>128</TotalTime>
  <Words>173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Open Sans</vt:lpstr>
      <vt:lpstr>Office-tema</vt:lpstr>
      <vt:lpstr>Statusskildring samfunnsplan</vt:lpstr>
      <vt:lpstr>Samfunnsplan og bærekraftsmål</vt:lpstr>
      <vt:lpstr>Slik har arbeidet vore gjennomført så langt</vt:lpstr>
      <vt:lpstr>Slik har arbeidet vore gjennomført så langt, forts.</vt:lpstr>
      <vt:lpstr>Kva pågår, og kva gjenstår</vt:lpstr>
      <vt:lpstr>Næringsundersøking</vt:lpstr>
      <vt:lpstr>PowerPoint-presentasjon</vt:lpstr>
      <vt:lpstr>PowerPoint-presentasjon</vt:lpstr>
      <vt:lpstr>Gjeldande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Irene Søreide</dc:creator>
  <cp:lastModifiedBy>Irene Søreide</cp:lastModifiedBy>
  <cp:revision>1</cp:revision>
  <dcterms:created xsi:type="dcterms:W3CDTF">2021-04-29T07:25:19Z</dcterms:created>
  <dcterms:modified xsi:type="dcterms:W3CDTF">2022-02-09T14:27:13Z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0x010100E7E111AFCD6A8B4BBDFC6C6AA342F064</vt:lpwstr>
  </property>
</Properties>
</file>